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0"/>
  </p:handoutMasterIdLst>
  <p:sldIdLst>
    <p:sldId id="269" r:id="rId2"/>
    <p:sldId id="270" r:id="rId3"/>
    <p:sldId id="272" r:id="rId4"/>
    <p:sldId id="265" r:id="rId5"/>
    <p:sldId id="258" r:id="rId6"/>
    <p:sldId id="259" r:id="rId7"/>
    <p:sldId id="260" r:id="rId8"/>
    <p:sldId id="261" r:id="rId9"/>
    <p:sldId id="267" r:id="rId10"/>
    <p:sldId id="262" r:id="rId11"/>
    <p:sldId id="274" r:id="rId12"/>
    <p:sldId id="275" r:id="rId13"/>
    <p:sldId id="277" r:id="rId14"/>
    <p:sldId id="278" r:id="rId15"/>
    <p:sldId id="279" r:id="rId16"/>
    <p:sldId id="280" r:id="rId17"/>
    <p:sldId id="281" r:id="rId18"/>
    <p:sldId id="284" r:id="rId19"/>
  </p:sldIdLst>
  <p:sldSz cx="9144000" cy="6858000" type="screen4x3"/>
  <p:notesSz cx="7099300" cy="10234613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FF9900"/>
    <a:srgbClr val="FFCCFF"/>
    <a:srgbClr val="66FFFF"/>
    <a:srgbClr val="CCFFFF"/>
    <a:srgbClr val="FFFF99"/>
    <a:srgbClr val="CC3399"/>
    <a:srgbClr val="CC00CC"/>
    <a:srgbClr val="FFFF00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9" autoAdjust="0"/>
    <p:restoredTop sz="94716" autoAdjust="0"/>
  </p:normalViewPr>
  <p:slideViewPr>
    <p:cSldViewPr showGuides="1">
      <p:cViewPr varScale="1">
        <p:scale>
          <a:sx n="106" d="100"/>
          <a:sy n="106" d="100"/>
        </p:scale>
        <p:origin x="177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4021295" y="0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>
              <a:defRPr sz="1200"/>
            </a:lvl1pPr>
          </a:lstStyle>
          <a:p>
            <a:fld id="{1D9248D7-1435-430C-970D-930C10AE6FEC}" type="datetimeFigureOut">
              <a:rPr lang="zh-HK" altLang="en-US" smtClean="0"/>
              <a:t>31/3/2026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1" y="9721106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4021295" y="9721106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>
              <a:defRPr sz="1200"/>
            </a:lvl1pPr>
          </a:lstStyle>
          <a:p>
            <a:fld id="{F759BC00-044E-4BE0-8E61-42C65B94F504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923538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C97D8-3290-4930-BD47-320F4B743602}" type="datetimeFigureOut">
              <a:rPr lang="zh-HK" altLang="en-US" smtClean="0"/>
              <a:t>31/3/2026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497A5-C4D2-4839-9A71-5335E4227824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123343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C97D8-3290-4930-BD47-320F4B743602}" type="datetimeFigureOut">
              <a:rPr lang="zh-HK" altLang="en-US" smtClean="0"/>
              <a:t>31/3/2026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497A5-C4D2-4839-9A71-5335E4227824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665715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C97D8-3290-4930-BD47-320F4B743602}" type="datetimeFigureOut">
              <a:rPr lang="zh-HK" altLang="en-US" smtClean="0"/>
              <a:t>31/3/2026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497A5-C4D2-4839-9A71-5335E4227824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795148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C97D8-3290-4930-BD47-320F4B743602}" type="datetimeFigureOut">
              <a:rPr lang="zh-HK" altLang="en-US" smtClean="0"/>
              <a:t>31/3/2026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497A5-C4D2-4839-9A71-5335E4227824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35827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C97D8-3290-4930-BD47-320F4B743602}" type="datetimeFigureOut">
              <a:rPr lang="zh-HK" altLang="en-US" smtClean="0"/>
              <a:t>31/3/2026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497A5-C4D2-4839-9A71-5335E4227824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969185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C97D8-3290-4930-BD47-320F4B743602}" type="datetimeFigureOut">
              <a:rPr lang="zh-HK" altLang="en-US" smtClean="0"/>
              <a:t>31/3/2026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497A5-C4D2-4839-9A71-5335E4227824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063884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C97D8-3290-4930-BD47-320F4B743602}" type="datetimeFigureOut">
              <a:rPr lang="zh-HK" altLang="en-US" smtClean="0"/>
              <a:t>31/3/2026</a:t>
            </a:fld>
            <a:endParaRPr lang="zh-HK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497A5-C4D2-4839-9A71-5335E4227824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618897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C97D8-3290-4930-BD47-320F4B743602}" type="datetimeFigureOut">
              <a:rPr lang="zh-HK" altLang="en-US" smtClean="0"/>
              <a:t>31/3/2026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497A5-C4D2-4839-9A71-5335E4227824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45933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C97D8-3290-4930-BD47-320F4B743602}" type="datetimeFigureOut">
              <a:rPr lang="zh-HK" altLang="en-US" smtClean="0"/>
              <a:t>31/3/2026</a:t>
            </a:fld>
            <a:endParaRPr lang="zh-HK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497A5-C4D2-4839-9A71-5335E4227824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91988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C97D8-3290-4930-BD47-320F4B743602}" type="datetimeFigureOut">
              <a:rPr lang="zh-HK" altLang="en-US" smtClean="0"/>
              <a:t>31/3/2026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497A5-C4D2-4839-9A71-5335E4227824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640873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C97D8-3290-4930-BD47-320F4B743602}" type="datetimeFigureOut">
              <a:rPr lang="zh-HK" altLang="en-US" smtClean="0"/>
              <a:t>31/3/2026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497A5-C4D2-4839-9A71-5335E4227824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58528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rgbClr val="FFCCCC"/>
            </a:gs>
            <a:gs pos="0">
              <a:srgbClr val="FFFF00"/>
            </a:gs>
            <a:gs pos="100000">
              <a:srgbClr val="CC3399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3C97D8-3290-4930-BD47-320F4B743602}" type="datetimeFigureOut">
              <a:rPr lang="zh-HK" altLang="en-US" smtClean="0"/>
              <a:t>31/3/2026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6497A5-C4D2-4839-9A71-5335E4227824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969911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png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3699844"/>
          </a:xfrm>
        </p:spPr>
        <p:txBody>
          <a:bodyPr>
            <a:noAutofit/>
          </a:bodyPr>
          <a:lstStyle/>
          <a:p>
            <a:r>
              <a:rPr lang="en-US" altLang="zh-HK" sz="7200" b="1" dirty="0">
                <a:latin typeface="Script MT Bold" pitchFamily="66" charset="0"/>
              </a:rPr>
              <a:t>Historians Say</a:t>
            </a:r>
            <a:br>
              <a:rPr lang="en-US" altLang="zh-HK" sz="7200" dirty="0">
                <a:latin typeface="Script MT Bold" pitchFamily="66" charset="0"/>
              </a:rPr>
            </a:br>
            <a:r>
              <a:rPr lang="zh-TW" altLang="en-US" sz="7200" b="1" spc="2000" dirty="0">
                <a:latin typeface="標楷體" pitchFamily="65" charset="-120"/>
                <a:ea typeface="標楷體" pitchFamily="65" charset="-120"/>
              </a:rPr>
              <a:t>史家</a:t>
            </a:r>
            <a:r>
              <a:rPr lang="zh-TW" altLang="en-US" sz="7200" b="1" spc="1000" dirty="0">
                <a:latin typeface="標楷體" pitchFamily="65" charset="-120"/>
                <a:ea typeface="標楷體" pitchFamily="65" charset="-120"/>
              </a:rPr>
              <a:t>曰</a:t>
            </a:r>
            <a:endParaRPr lang="zh-HK" altLang="en-US" sz="7200" b="1" spc="1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0" y="4437112"/>
            <a:ext cx="9144000" cy="2281808"/>
          </a:xfrm>
        </p:spPr>
        <p:txBody>
          <a:bodyPr>
            <a:normAutofit/>
          </a:bodyPr>
          <a:lstStyle/>
          <a:p>
            <a:r>
              <a:rPr lang="en-US" altLang="zh-HK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Seminar Series for Newly-appointed</a:t>
            </a:r>
          </a:p>
          <a:p>
            <a:r>
              <a:rPr lang="en-US" altLang="zh-HK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Academic / Teaching Staff and Visiting Scholars</a:t>
            </a:r>
          </a:p>
          <a:p>
            <a:r>
              <a:rPr lang="zh-TW" altLang="en-US" sz="2600" b="1" spc="300" dirty="0">
                <a:solidFill>
                  <a:schemeClr val="tx1"/>
                </a:solidFill>
                <a:latin typeface="+mn-ea"/>
              </a:rPr>
              <a:t>新任教學人員及訪問學者報告系列</a:t>
            </a:r>
            <a:endParaRPr lang="zh-HK" altLang="en-US" sz="2600" b="1" spc="300" dirty="0">
              <a:solidFill>
                <a:schemeClr val="tx1"/>
              </a:solidFill>
              <a:latin typeface="+mn-ea"/>
            </a:endParaRPr>
          </a:p>
        </p:txBody>
      </p:sp>
      <p:pic>
        <p:nvPicPr>
          <p:cNvPr id="8" name="Picture 7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3D5E609B-D3F0-359F-E9E0-D9A536BDED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39081"/>
            <a:ext cx="3840480" cy="14282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53384DD-03EB-E4BE-5D02-CB5F2218F1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470694"/>
            <a:ext cx="3904496" cy="76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691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works\ACTIVITIES\20170323 Historians Say\201703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127" y="225000"/>
            <a:ext cx="4531745" cy="64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altLang="zh-TW" sz="4800" b="1" dirty="0">
                <a:latin typeface="Times New Roman" pitchFamily="18" charset="0"/>
                <a:cs typeface="Times New Roman" pitchFamily="18" charset="0"/>
              </a:rPr>
              <a:t>2017</a:t>
            </a:r>
            <a:endParaRPr lang="zh-HK" alt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44542" y="2219053"/>
            <a:ext cx="738664" cy="241989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sz="3600" b="1" spc="1000" dirty="0">
                <a:latin typeface="標楷體" pitchFamily="65" charset="-120"/>
                <a:ea typeface="標楷體" pitchFamily="65" charset="-120"/>
              </a:rPr>
              <a:t>鄭善慶曰</a:t>
            </a:r>
            <a:endParaRPr lang="en-US" altLang="zh-TW" sz="3600" b="1" spc="1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7596336" y="2219052"/>
            <a:ext cx="738664" cy="241989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sz="3600" b="1" spc="1000" dirty="0">
                <a:latin typeface="標楷體" pitchFamily="65" charset="-120"/>
                <a:ea typeface="標楷體" pitchFamily="65" charset="-120"/>
              </a:rPr>
              <a:t>廖藹欣曰</a:t>
            </a:r>
            <a:endParaRPr lang="en-US" altLang="zh-TW" sz="3600" b="1" spc="100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65275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altLang="zh-TW" sz="4800" b="1" dirty="0">
                <a:latin typeface="Times New Roman" pitchFamily="18" charset="0"/>
                <a:cs typeface="Times New Roman" pitchFamily="18" charset="0"/>
              </a:rPr>
              <a:t>2017</a:t>
            </a:r>
            <a:endParaRPr lang="zh-HK" alt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323528" y="2219052"/>
            <a:ext cx="1723549" cy="241989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>
              <a:lnSpc>
                <a:spcPts val="6000"/>
              </a:lnSpc>
            </a:pPr>
            <a:r>
              <a:rPr lang="zh-TW" altLang="en-US" sz="3600" b="1" spc="1000" dirty="0">
                <a:latin typeface="標楷體" pitchFamily="65" charset="-120"/>
                <a:ea typeface="標楷體" pitchFamily="65" charset="-120"/>
              </a:rPr>
              <a:t>萬澤德曰</a:t>
            </a:r>
            <a:endParaRPr lang="en-US" altLang="zh-TW" sz="3600" b="1" spc="1000" dirty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ts val="6000"/>
              </a:lnSpc>
            </a:pPr>
            <a:r>
              <a:rPr lang="zh-TW" altLang="en-US" sz="3600" b="1" spc="1000" dirty="0">
                <a:latin typeface="標楷體" pitchFamily="65" charset="-120"/>
                <a:ea typeface="標楷體" pitchFamily="65" charset="-120"/>
              </a:rPr>
              <a:t>史達禮曰</a:t>
            </a:r>
            <a:endParaRPr lang="zh-HK" altLang="en-US" sz="3600" b="1" spc="1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236296" y="2219053"/>
            <a:ext cx="1723549" cy="300178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>
              <a:lnSpc>
                <a:spcPts val="6000"/>
              </a:lnSpc>
            </a:pPr>
            <a:r>
              <a:rPr lang="zh-TW" altLang="en-US" sz="3600" b="1" spc="1000" dirty="0">
                <a:latin typeface="標楷體" pitchFamily="65" charset="-120"/>
                <a:ea typeface="標楷體" pitchFamily="65" charset="-120"/>
              </a:rPr>
              <a:t>葉山曰</a:t>
            </a:r>
            <a:endParaRPr lang="en-US" altLang="zh-TW" sz="3600" b="1" spc="1000" dirty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ts val="6000"/>
              </a:lnSpc>
            </a:pPr>
            <a:r>
              <a:rPr lang="zh-TW" altLang="en-US" sz="3600" b="1" spc="1000" dirty="0">
                <a:latin typeface="標楷體" pitchFamily="65" charset="-120"/>
                <a:ea typeface="標楷體" pitchFamily="65" charset="-120"/>
              </a:rPr>
              <a:t>星野統明曰</a:t>
            </a:r>
            <a:endParaRPr lang="zh-HK" altLang="en-US" sz="3600" b="1" spc="10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026" name="Picture 2" descr="C:\Users\user\Desktop\photo slide\20171102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8089" y="225000"/>
            <a:ext cx="4567821" cy="64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6595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090" y="0"/>
            <a:ext cx="4873819" cy="6858000"/>
          </a:xfrm>
          <a:prstGeom prst="rect">
            <a:avLst/>
          </a:prstGeom>
        </p:spPr>
      </p:pic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altLang="zh-TW" sz="4800" b="1" dirty="0">
                <a:latin typeface="Times New Roman" pitchFamily="18" charset="0"/>
                <a:cs typeface="Times New Roman" pitchFamily="18" charset="0"/>
              </a:rPr>
              <a:t>2018</a:t>
            </a:r>
            <a:endParaRPr lang="zh-HK" alt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7596336" y="2219052"/>
            <a:ext cx="738664" cy="241989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sz="3600" b="1" spc="1000" dirty="0">
                <a:latin typeface="標楷體" pitchFamily="65" charset="-120"/>
                <a:ea typeface="標楷體" pitchFamily="65" charset="-120"/>
              </a:rPr>
              <a:t>張天虹曰</a:t>
            </a:r>
            <a:endParaRPr lang="en-US" altLang="zh-TW" sz="3600" b="1" spc="100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87560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altLang="zh-TW" sz="4800" b="1" dirty="0">
                <a:latin typeface="Times New Roman" pitchFamily="18" charset="0"/>
                <a:cs typeface="Times New Roman" pitchFamily="18" charset="0"/>
              </a:rPr>
              <a:t>2019</a:t>
            </a:r>
            <a:endParaRPr lang="zh-HK" alt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44542" y="2219053"/>
            <a:ext cx="738664" cy="241989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sz="3600" b="1" spc="1000" dirty="0">
                <a:latin typeface="標楷體" pitchFamily="65" charset="-120"/>
                <a:ea typeface="標楷體" pitchFamily="65" charset="-120"/>
              </a:rPr>
              <a:t>柯麗娜曰</a:t>
            </a:r>
            <a:endParaRPr lang="en-US" altLang="zh-TW" sz="3600" b="1" spc="1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7596336" y="2219052"/>
            <a:ext cx="738664" cy="241989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sz="3600" b="1" spc="1000" dirty="0">
                <a:latin typeface="標楷體" pitchFamily="65" charset="-120"/>
                <a:ea typeface="標楷體" pitchFamily="65" charset="-120"/>
              </a:rPr>
              <a:t>羅碧琳曰</a:t>
            </a:r>
            <a:endParaRPr lang="en-US" altLang="zh-TW" sz="3600" b="1" spc="10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346" y="0"/>
            <a:ext cx="48493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4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altLang="zh-TW" sz="4800" b="1" dirty="0">
                <a:latin typeface="Times New Roman" pitchFamily="18" charset="0"/>
                <a:cs typeface="Times New Roman" pitchFamily="18" charset="0"/>
              </a:rPr>
              <a:t>2020</a:t>
            </a:r>
            <a:endParaRPr lang="zh-HK" alt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44542" y="2219053"/>
            <a:ext cx="738664" cy="241989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sz="3600" b="1" spc="1000" dirty="0">
                <a:latin typeface="標楷體" pitchFamily="65" charset="-120"/>
                <a:ea typeface="標楷體" pitchFamily="65" charset="-120"/>
              </a:rPr>
              <a:t>陳芳芳曰</a:t>
            </a:r>
            <a:endParaRPr lang="en-US" altLang="zh-TW" sz="3600" b="1" spc="1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7596336" y="2219052"/>
            <a:ext cx="738664" cy="241989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HK" altLang="en-US" sz="3600" b="1" spc="1000" dirty="0">
                <a:latin typeface="標楷體" pitchFamily="65" charset="-120"/>
                <a:ea typeface="標楷體" pitchFamily="65" charset="-120"/>
              </a:rPr>
              <a:t>郭璦雯</a:t>
            </a:r>
            <a:r>
              <a:rPr lang="zh-TW" altLang="en-US" sz="3600" b="1" spc="1000" dirty="0">
                <a:latin typeface="標楷體" pitchFamily="65" charset="-120"/>
                <a:ea typeface="標楷體" pitchFamily="65" charset="-120"/>
              </a:rPr>
              <a:t>曰</a:t>
            </a:r>
            <a:endParaRPr lang="en-US" altLang="zh-TW" sz="3600" b="1" spc="10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78C2D693-6703-4061-A7D1-B8BDB2C66D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433" y="0"/>
            <a:ext cx="48498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023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C42F4475-1C21-441C-99FD-53F76FE567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640" y="0"/>
            <a:ext cx="4888720" cy="6858000"/>
          </a:xfrm>
          <a:prstGeom prst="rect">
            <a:avLst/>
          </a:prstGeom>
        </p:spPr>
      </p:pic>
      <p:sp>
        <p:nvSpPr>
          <p:cNvPr id="6" name="標題 1">
            <a:extLst>
              <a:ext uri="{FF2B5EF4-FFF2-40B4-BE49-F238E27FC236}">
                <a16:creationId xmlns:a16="http://schemas.microsoft.com/office/drawing/2014/main" id="{EE29B6F6-9894-4F57-8010-E86F9D6DB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altLang="zh-TW" sz="4800" b="1" dirty="0">
                <a:latin typeface="Times New Roman" pitchFamily="18" charset="0"/>
                <a:cs typeface="Times New Roman" pitchFamily="18" charset="0"/>
              </a:rPr>
              <a:t>2021</a:t>
            </a:r>
            <a:endParaRPr lang="zh-HK" alt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71E05FAC-DE22-4FD7-ADAA-CA2B8ACA8D95}"/>
              </a:ext>
            </a:extLst>
          </p:cNvPr>
          <p:cNvSpPr txBox="1"/>
          <p:nvPr/>
        </p:nvSpPr>
        <p:spPr>
          <a:xfrm>
            <a:off x="744542" y="2219053"/>
            <a:ext cx="738664" cy="241989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HK" altLang="en-US" sz="3600" b="1" spc="1000" dirty="0">
                <a:latin typeface="標楷體" pitchFamily="65" charset="-120"/>
                <a:ea typeface="標楷體" pitchFamily="65" charset="-120"/>
              </a:rPr>
              <a:t>李啟雋</a:t>
            </a:r>
            <a:r>
              <a:rPr lang="zh-TW" altLang="en-US" sz="3600" b="1" spc="1000" dirty="0">
                <a:latin typeface="標楷體" pitchFamily="65" charset="-120"/>
                <a:ea typeface="標楷體" pitchFamily="65" charset="-120"/>
              </a:rPr>
              <a:t>曰</a:t>
            </a:r>
            <a:endParaRPr lang="en-US" altLang="zh-TW" sz="3600" b="1" spc="1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7928880A-4EC2-485A-AABB-5977225456B4}"/>
              </a:ext>
            </a:extLst>
          </p:cNvPr>
          <p:cNvSpPr txBox="1"/>
          <p:nvPr/>
        </p:nvSpPr>
        <p:spPr>
          <a:xfrm>
            <a:off x="7596336" y="2219052"/>
            <a:ext cx="738664" cy="241989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HK" altLang="en-US" sz="3600" b="1" spc="1000" dirty="0">
                <a:latin typeface="標楷體" pitchFamily="65" charset="-120"/>
                <a:ea typeface="標楷體" pitchFamily="65" charset="-120"/>
              </a:rPr>
              <a:t>沈道偉</a:t>
            </a:r>
            <a:r>
              <a:rPr lang="zh-TW" altLang="en-US" sz="3600" b="1" spc="1000" dirty="0">
                <a:latin typeface="標楷體" pitchFamily="65" charset="-120"/>
                <a:ea typeface="標楷體" pitchFamily="65" charset="-120"/>
              </a:rPr>
              <a:t>曰</a:t>
            </a:r>
            <a:endParaRPr lang="en-US" altLang="zh-TW" sz="3600" b="1" spc="100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23764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altLang="zh-TW" sz="4800" b="1" dirty="0">
                <a:latin typeface="Times New Roman" pitchFamily="18" charset="0"/>
                <a:cs typeface="Times New Roman" pitchFamily="18" charset="0"/>
              </a:rPr>
              <a:t>2023</a:t>
            </a:r>
            <a:endParaRPr lang="zh-HK" alt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601688" y="2219053"/>
            <a:ext cx="954107" cy="241989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>
              <a:lnSpc>
                <a:spcPts val="6000"/>
              </a:lnSpc>
            </a:pPr>
            <a:r>
              <a:rPr lang="zh-TW" altLang="en-US" sz="3600" b="1" spc="1000" dirty="0">
                <a:latin typeface="標楷體" pitchFamily="65" charset="-120"/>
                <a:ea typeface="標楷體" pitchFamily="65" charset="-120"/>
              </a:rPr>
              <a:t>蘇潤森曰</a:t>
            </a:r>
            <a:endParaRPr lang="zh-HK" altLang="en-US" sz="3600" b="1" spc="1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6450109" y="2210669"/>
            <a:ext cx="2492990" cy="300178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>
              <a:lnSpc>
                <a:spcPts val="6000"/>
              </a:lnSpc>
            </a:pPr>
            <a:r>
              <a:rPr lang="zh-TW" altLang="en-US" sz="3600" b="1" spc="1000" dirty="0">
                <a:latin typeface="標楷體" pitchFamily="65" charset="-120"/>
                <a:ea typeface="標楷體" pitchFamily="65" charset="-120"/>
              </a:rPr>
              <a:t>司徒雛菊曰</a:t>
            </a:r>
            <a:endParaRPr lang="en-US" altLang="zh-TW" sz="3600" b="1" spc="1000" dirty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ts val="6000"/>
              </a:lnSpc>
            </a:pPr>
            <a:r>
              <a:rPr lang="zh-TW" altLang="en-US" sz="3600" b="1" spc="1000" dirty="0">
                <a:latin typeface="標楷體" pitchFamily="65" charset="-120"/>
                <a:ea typeface="標楷體" pitchFamily="65" charset="-120"/>
              </a:rPr>
              <a:t>史</a:t>
            </a:r>
            <a:r>
              <a:rPr lang="zh-TW" altLang="en-US" sz="3600" b="1" spc="1000">
                <a:latin typeface="標楷體" pitchFamily="65" charset="-120"/>
                <a:ea typeface="標楷體" pitchFamily="65" charset="-120"/>
              </a:rPr>
              <a:t>例申曰</a:t>
            </a:r>
            <a:br>
              <a:rPr lang="en-US" altLang="zh-TW" sz="3600" b="1" spc="1000" dirty="0">
                <a:latin typeface="標楷體" pitchFamily="65" charset="-120"/>
                <a:ea typeface="標楷體" pitchFamily="65" charset="-120"/>
              </a:rPr>
            </a:br>
            <a:endParaRPr lang="zh-HK" altLang="en-US" sz="3600" b="1" spc="10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8EE42D77-CBCB-48FF-9FF8-8C2C56E3DC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640" y="-29720"/>
            <a:ext cx="48887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107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B2927D-55D4-6727-9F34-07586EB890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>
            <a:extLst>
              <a:ext uri="{FF2B5EF4-FFF2-40B4-BE49-F238E27FC236}">
                <a16:creationId xmlns:a16="http://schemas.microsoft.com/office/drawing/2014/main" id="{59547D9F-D290-4983-9F10-8334EA427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altLang="zh-TW" sz="4800" b="1" dirty="0">
                <a:latin typeface="Times New Roman" pitchFamily="18" charset="0"/>
                <a:cs typeface="Times New Roman" pitchFamily="18" charset="0"/>
              </a:rPr>
              <a:t>2024</a:t>
            </a:r>
            <a:endParaRPr lang="zh-HK" alt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34AA9C16-AEE3-7F5A-9B7A-AAF6D543DB17}"/>
              </a:ext>
            </a:extLst>
          </p:cNvPr>
          <p:cNvSpPr txBox="1"/>
          <p:nvPr/>
        </p:nvSpPr>
        <p:spPr>
          <a:xfrm>
            <a:off x="744542" y="2219053"/>
            <a:ext cx="738664" cy="241989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sz="3600" b="1" spc="1000" dirty="0">
                <a:latin typeface="標楷體" pitchFamily="65" charset="-120"/>
                <a:ea typeface="標楷體" pitchFamily="65" charset="-120"/>
              </a:rPr>
              <a:t>馬承澤曰</a:t>
            </a:r>
            <a:endParaRPr lang="en-US" altLang="zh-TW" sz="3600" b="1" spc="1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EA621F91-3EDA-5DEF-61B2-036F06C71DFE}"/>
              </a:ext>
            </a:extLst>
          </p:cNvPr>
          <p:cNvSpPr txBox="1"/>
          <p:nvPr/>
        </p:nvSpPr>
        <p:spPr>
          <a:xfrm>
            <a:off x="7596336" y="2219052"/>
            <a:ext cx="738664" cy="241989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sz="3600" b="1" spc="1000" dirty="0">
                <a:latin typeface="標楷體" pitchFamily="65" charset="-120"/>
                <a:ea typeface="標楷體" pitchFamily="65" charset="-120"/>
              </a:rPr>
              <a:t>劉紫豐曰</a:t>
            </a:r>
            <a:endParaRPr lang="en-US" altLang="zh-TW" sz="3600" b="1" spc="10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3" name="Picture 2" descr="A screenshot of a certificate&#10;&#10;Description automatically generated">
            <a:extLst>
              <a:ext uri="{FF2B5EF4-FFF2-40B4-BE49-F238E27FC236}">
                <a16:creationId xmlns:a16="http://schemas.microsoft.com/office/drawing/2014/main" id="{49D9A838-E136-30F3-3C8E-0B202152F1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957" y="0"/>
            <a:ext cx="48900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84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626674-D7CA-8E93-04E7-5781C62753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6D848C27-1F44-45DE-FA45-60CD94950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altLang="zh-TW" sz="4800" b="1" dirty="0">
                <a:latin typeface="Times New Roman" pitchFamily="18" charset="0"/>
                <a:cs typeface="Times New Roman" pitchFamily="18" charset="0"/>
              </a:rPr>
              <a:t>2026</a:t>
            </a:r>
            <a:endParaRPr lang="zh-HK" alt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E8225CF6-187C-EAED-788F-EDB51938301C}"/>
              </a:ext>
            </a:extLst>
          </p:cNvPr>
          <p:cNvSpPr txBox="1"/>
          <p:nvPr/>
        </p:nvSpPr>
        <p:spPr>
          <a:xfrm>
            <a:off x="601688" y="2219053"/>
            <a:ext cx="954107" cy="219707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>
              <a:lnSpc>
                <a:spcPts val="6000"/>
              </a:lnSpc>
            </a:pPr>
            <a:r>
              <a:rPr lang="zh-TW" altLang="en-US" sz="3600" b="1" spc="1000">
                <a:latin typeface="標楷體" pitchFamily="65" charset="-120"/>
                <a:ea typeface="標楷體" pitchFamily="65" charset="-120"/>
              </a:rPr>
              <a:t>劉 艷曰</a:t>
            </a:r>
            <a:endParaRPr lang="zh-HK" altLang="en-US" sz="3600" b="1" spc="1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EDDCB8B1-1D73-1901-B9E7-A13534E46541}"/>
              </a:ext>
            </a:extLst>
          </p:cNvPr>
          <p:cNvSpPr txBox="1"/>
          <p:nvPr/>
        </p:nvSpPr>
        <p:spPr>
          <a:xfrm>
            <a:off x="6450109" y="2210669"/>
            <a:ext cx="2492990" cy="241989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>
              <a:lnSpc>
                <a:spcPts val="6000"/>
              </a:lnSpc>
            </a:pPr>
            <a:r>
              <a:rPr lang="zh-TW" altLang="en-US" sz="3600" b="1" spc="1000" dirty="0">
                <a:latin typeface="標楷體" pitchFamily="65" charset="-120"/>
                <a:ea typeface="標楷體" pitchFamily="65" charset="-120"/>
              </a:rPr>
              <a:t>陳芳芳曰</a:t>
            </a:r>
            <a:endParaRPr lang="en-US" altLang="zh-TW" sz="3600" b="1" spc="1000" dirty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ts val="6000"/>
              </a:lnSpc>
            </a:pPr>
            <a:r>
              <a:rPr lang="zh-TW" altLang="en-US" sz="3600" b="1" spc="1000" dirty="0">
                <a:latin typeface="標楷體" pitchFamily="65" charset="-120"/>
                <a:ea typeface="標楷體" pitchFamily="65" charset="-120"/>
              </a:rPr>
              <a:t>哈一鳴曰</a:t>
            </a:r>
            <a:br>
              <a:rPr lang="en-US" altLang="zh-TW" sz="3600" b="1" spc="1000" dirty="0">
                <a:latin typeface="標楷體" pitchFamily="65" charset="-120"/>
                <a:ea typeface="標楷體" pitchFamily="65" charset="-120"/>
              </a:rPr>
            </a:br>
            <a:endParaRPr lang="zh-HK" altLang="en-US" sz="3600" b="1" spc="10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116152-3114-B1B9-ED23-B9DFD80989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915" y="0"/>
            <a:ext cx="48881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784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zgls5000.net/uploadfile/hanchao/147228152157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296"/>
          <a:stretch/>
        </p:blipFill>
        <p:spPr bwMode="auto">
          <a:xfrm>
            <a:off x="7380312" y="2753122"/>
            <a:ext cx="883619" cy="12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img.zwbk.org/baike/spic/2010/11/19/20101119093048638_858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264" y="2781000"/>
            <a:ext cx="991440" cy="12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橢圓 12"/>
          <p:cNvSpPr/>
          <p:nvPr/>
        </p:nvSpPr>
        <p:spPr>
          <a:xfrm>
            <a:off x="3434454" y="350134"/>
            <a:ext cx="2275092" cy="2275092"/>
          </a:xfrm>
          <a:prstGeom prst="ellipse">
            <a:avLst/>
          </a:prstGeom>
          <a:solidFill>
            <a:schemeClr val="bg1">
              <a:alpha val="50000"/>
            </a:schemeClr>
          </a:solidFill>
          <a:ln w="63500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HK" altLang="en-US">
              <a:solidFill>
                <a:schemeClr val="bg1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864" y="2996952"/>
            <a:ext cx="8229600" cy="1212591"/>
          </a:xfrm>
        </p:spPr>
        <p:txBody>
          <a:bodyPr>
            <a:normAutofit/>
          </a:bodyPr>
          <a:lstStyle/>
          <a:p>
            <a:pPr marL="0" indent="0" algn="ctr">
              <a:lnSpc>
                <a:spcPts val="3000"/>
              </a:lnSpc>
              <a:buNone/>
            </a:pPr>
            <a:r>
              <a:rPr lang="zh-TW" altLang="en-US" b="1" spc="1000" dirty="0">
                <a:latin typeface="標楷體" pitchFamily="65" charset="-120"/>
                <a:ea typeface="標楷體" pitchFamily="65" charset="-120"/>
              </a:rPr>
              <a:t>史家曰</a:t>
            </a:r>
            <a:endParaRPr lang="zh-HK" altLang="en-US" b="1" dirty="0"/>
          </a:p>
          <a:p>
            <a:pPr marL="0" indent="0" algn="ctr">
              <a:lnSpc>
                <a:spcPts val="3000"/>
              </a:lnSpc>
              <a:buNone/>
            </a:pPr>
            <a:r>
              <a:rPr lang="en-US" altLang="zh-HK" sz="2500" b="1" dirty="0">
                <a:latin typeface="Script MT Bold" pitchFamily="66" charset="0"/>
              </a:rPr>
              <a:t>Historians Say </a:t>
            </a:r>
            <a:r>
              <a:rPr lang="en-US" altLang="zh-HK" sz="2500" b="1" dirty="0">
                <a:latin typeface="Century Schoolbook" pitchFamily="18" charset="0"/>
                <a:cs typeface="Times New Roman" pitchFamily="18" charset="0"/>
              </a:rPr>
              <a:t>(</a:t>
            </a:r>
            <a:r>
              <a:rPr lang="en-US" altLang="zh-HK" sz="2500" b="1" dirty="0">
                <a:latin typeface="Script MT Bold" pitchFamily="66" charset="0"/>
              </a:rPr>
              <a:t>The Historian Says</a:t>
            </a:r>
            <a:r>
              <a:rPr lang="en-US" altLang="zh-HK" sz="2500" b="1" dirty="0">
                <a:latin typeface="Century Schoolbook" pitchFamily="18" charset="0"/>
              </a:rPr>
              <a:t>)</a:t>
            </a:r>
            <a:endParaRPr lang="zh-HK" altLang="en-US" sz="2500" dirty="0"/>
          </a:p>
        </p:txBody>
      </p:sp>
      <p:sp>
        <p:nvSpPr>
          <p:cNvPr id="10" name="內容版面配置區 2"/>
          <p:cNvSpPr txBox="1">
            <a:spLocks/>
          </p:cNvSpPr>
          <p:nvPr/>
        </p:nvSpPr>
        <p:spPr>
          <a:xfrm>
            <a:off x="3423186" y="792287"/>
            <a:ext cx="2278410" cy="16812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zh-TW" altLang="zh-HK" sz="2000" b="1" dirty="0">
                <a:ea typeface="標楷體" pitchFamily="65" charset="-120"/>
              </a:rPr>
              <a:t>太史公曰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altLang="zh-HK" sz="20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The grand historian remarks</a:t>
            </a:r>
            <a:endParaRPr lang="zh-TW" altLang="zh-HK" sz="1200" b="1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0" indent="0" algn="ctr">
              <a:buFont typeface="Arial" pitchFamily="34" charset="0"/>
              <a:buNone/>
            </a:pPr>
            <a:r>
              <a:rPr lang="zh-TW" altLang="zh-HK" sz="12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（《史記》</a:t>
            </a:r>
            <a:r>
              <a:rPr lang="en-US" altLang="zh-HK" sz="1200" b="1" i="1" dirty="0" err="1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Shiji</a:t>
            </a:r>
            <a:r>
              <a:rPr lang="zh-TW" altLang="zh-HK" sz="12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）</a:t>
            </a:r>
            <a:endParaRPr lang="en-US" altLang="zh-TW" sz="1200" b="1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16" name="橢圓 15"/>
          <p:cNvSpPr/>
          <p:nvPr/>
        </p:nvSpPr>
        <p:spPr>
          <a:xfrm>
            <a:off x="611560" y="350669"/>
            <a:ext cx="2275092" cy="2275092"/>
          </a:xfrm>
          <a:prstGeom prst="ellipse">
            <a:avLst/>
          </a:prstGeom>
          <a:solidFill>
            <a:schemeClr val="bg1">
              <a:alpha val="50000"/>
            </a:schemeClr>
          </a:solidFill>
          <a:ln w="63500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HK" altLang="en-US">
              <a:solidFill>
                <a:schemeClr val="bg1"/>
              </a:solidFill>
            </a:endParaRPr>
          </a:p>
        </p:txBody>
      </p:sp>
      <p:sp>
        <p:nvSpPr>
          <p:cNvPr id="17" name="橢圓 16"/>
          <p:cNvSpPr/>
          <p:nvPr/>
        </p:nvSpPr>
        <p:spPr>
          <a:xfrm>
            <a:off x="6288197" y="350134"/>
            <a:ext cx="2275092" cy="2275092"/>
          </a:xfrm>
          <a:prstGeom prst="ellipse">
            <a:avLst/>
          </a:prstGeom>
          <a:solidFill>
            <a:schemeClr val="bg1">
              <a:alpha val="50000"/>
            </a:schemeClr>
          </a:solidFill>
          <a:ln w="63500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HK" altLang="en-US">
              <a:solidFill>
                <a:schemeClr val="bg1"/>
              </a:solidFill>
            </a:endParaRPr>
          </a:p>
        </p:txBody>
      </p:sp>
      <p:sp>
        <p:nvSpPr>
          <p:cNvPr id="18" name="橢圓 17"/>
          <p:cNvSpPr/>
          <p:nvPr/>
        </p:nvSpPr>
        <p:spPr>
          <a:xfrm>
            <a:off x="3434454" y="4235617"/>
            <a:ext cx="2275092" cy="2275092"/>
          </a:xfrm>
          <a:prstGeom prst="ellipse">
            <a:avLst/>
          </a:prstGeom>
          <a:solidFill>
            <a:schemeClr val="bg1">
              <a:alpha val="50000"/>
            </a:schemeClr>
          </a:solidFill>
          <a:ln w="63500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HK" altLang="en-US">
              <a:solidFill>
                <a:schemeClr val="bg1"/>
              </a:solidFill>
            </a:endParaRPr>
          </a:p>
        </p:txBody>
      </p:sp>
      <p:sp>
        <p:nvSpPr>
          <p:cNvPr id="19" name="橢圓 18"/>
          <p:cNvSpPr/>
          <p:nvPr/>
        </p:nvSpPr>
        <p:spPr>
          <a:xfrm>
            <a:off x="611560" y="4236152"/>
            <a:ext cx="2275092" cy="2275092"/>
          </a:xfrm>
          <a:prstGeom prst="ellipse">
            <a:avLst/>
          </a:prstGeom>
          <a:solidFill>
            <a:schemeClr val="bg1">
              <a:alpha val="50000"/>
            </a:schemeClr>
          </a:solidFill>
          <a:ln w="63500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HK" altLang="en-US">
              <a:solidFill>
                <a:schemeClr val="bg1"/>
              </a:solidFill>
            </a:endParaRPr>
          </a:p>
        </p:txBody>
      </p:sp>
      <p:sp>
        <p:nvSpPr>
          <p:cNvPr id="20" name="橢圓 19"/>
          <p:cNvSpPr/>
          <p:nvPr/>
        </p:nvSpPr>
        <p:spPr>
          <a:xfrm>
            <a:off x="6288197" y="4235617"/>
            <a:ext cx="2275092" cy="2275092"/>
          </a:xfrm>
          <a:prstGeom prst="ellipse">
            <a:avLst/>
          </a:prstGeom>
          <a:solidFill>
            <a:schemeClr val="bg1">
              <a:alpha val="50000"/>
            </a:schemeClr>
          </a:solidFill>
          <a:ln w="63500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HK" altLang="en-US">
              <a:solidFill>
                <a:schemeClr val="bg1"/>
              </a:solidFill>
            </a:endParaRPr>
          </a:p>
        </p:txBody>
      </p:sp>
      <p:sp>
        <p:nvSpPr>
          <p:cNvPr id="12" name="內容版面配置區 2"/>
          <p:cNvSpPr txBox="1">
            <a:spLocks/>
          </p:cNvSpPr>
          <p:nvPr/>
        </p:nvSpPr>
        <p:spPr>
          <a:xfrm>
            <a:off x="3542464" y="4691096"/>
            <a:ext cx="2059069" cy="17082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zh-TW" altLang="zh-HK" sz="2000" b="1" dirty="0">
                <a:ea typeface="標楷體" pitchFamily="65" charset="-120"/>
              </a:rPr>
              <a:t>臣謹案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altLang="zh-HK" sz="20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The official humbly remarks</a:t>
            </a:r>
            <a:endParaRPr lang="zh-TW" altLang="zh-HK" sz="1200" b="1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0" indent="0" algn="ctr">
              <a:buFont typeface="Arial" pitchFamily="34" charset="0"/>
              <a:buNone/>
            </a:pPr>
            <a:r>
              <a:rPr lang="zh-TW" altLang="zh-HK" sz="12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（《通志》</a:t>
            </a:r>
            <a:r>
              <a:rPr lang="en-US" altLang="zh-HK" sz="1200" b="1" i="1" dirty="0" err="1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Tongzhi</a:t>
            </a:r>
            <a:r>
              <a:rPr lang="zh-TW" altLang="zh-HK" sz="12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）</a:t>
            </a:r>
          </a:p>
        </p:txBody>
      </p:sp>
      <p:sp>
        <p:nvSpPr>
          <p:cNvPr id="9" name="內容版面配置區 2"/>
          <p:cNvSpPr txBox="1">
            <a:spLocks/>
          </p:cNvSpPr>
          <p:nvPr/>
        </p:nvSpPr>
        <p:spPr>
          <a:xfrm>
            <a:off x="659857" y="4626527"/>
            <a:ext cx="2178497" cy="16812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zh-TW" altLang="en-US" sz="2000" b="1" dirty="0">
                <a:ea typeface="標楷體" pitchFamily="65" charset="-120"/>
              </a:rPr>
              <a:t>論曰</a:t>
            </a:r>
            <a:endParaRPr lang="en-US" altLang="zh-TW" sz="2000" b="1" dirty="0">
              <a:ea typeface="標楷體" pitchFamily="65" charset="-120"/>
            </a:endParaRPr>
          </a:p>
          <a:p>
            <a:pPr marL="0" indent="0" algn="ctr">
              <a:buFont typeface="Arial" pitchFamily="34" charset="0"/>
              <a:buNone/>
            </a:pPr>
            <a:r>
              <a:rPr lang="en-US" altLang="zh-TW" sz="20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Disquisitions follows</a:t>
            </a:r>
          </a:p>
          <a:p>
            <a:pPr marL="0" indent="0" algn="ctr">
              <a:buFont typeface="Arial" pitchFamily="34" charset="0"/>
              <a:buNone/>
            </a:pPr>
            <a:r>
              <a:rPr lang="zh-TW" altLang="en-US" sz="12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（</a:t>
            </a:r>
            <a:r>
              <a:rPr lang="en-US" altLang="zh-TW" sz="12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《</a:t>
            </a:r>
            <a:r>
              <a:rPr lang="zh-TW" altLang="en-US" sz="12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後漢書</a:t>
            </a:r>
            <a:r>
              <a:rPr lang="zh-TW" altLang="zh-HK" sz="12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》</a:t>
            </a:r>
            <a:r>
              <a:rPr lang="en-US" altLang="zh-TW" sz="1200" b="1" i="1" dirty="0" err="1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Hou</a:t>
            </a:r>
            <a:r>
              <a:rPr lang="zh-TW" altLang="zh-HK" sz="1200" b="1" i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1200" b="1" i="1" dirty="0" err="1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Hanshu</a:t>
            </a:r>
            <a:r>
              <a:rPr lang="en-US" altLang="zh-TW" sz="1200" b="1" i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zh-TW" altLang="en-US" sz="12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）</a:t>
            </a:r>
            <a:endParaRPr lang="en-US" altLang="zh-TW" sz="1200" b="1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8" name="內容版面配置區 2"/>
          <p:cNvSpPr txBox="1">
            <a:spLocks/>
          </p:cNvSpPr>
          <p:nvPr/>
        </p:nvSpPr>
        <p:spPr>
          <a:xfrm>
            <a:off x="6295943" y="926197"/>
            <a:ext cx="2267346" cy="14407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zh-TW" altLang="en-US" sz="2000" b="1" dirty="0">
                <a:ea typeface="標楷體" pitchFamily="65" charset="-120"/>
              </a:rPr>
              <a:t>贊曰</a:t>
            </a:r>
            <a:endParaRPr lang="en-US" altLang="zh-TW" sz="2000" b="1" dirty="0">
              <a:ea typeface="標楷體" pitchFamily="65" charset="-120"/>
            </a:endParaRPr>
          </a:p>
          <a:p>
            <a:pPr marL="0" indent="0" algn="ctr">
              <a:buFont typeface="Arial" pitchFamily="34" charset="0"/>
              <a:buNone/>
            </a:pPr>
            <a:r>
              <a:rPr lang="en-US" altLang="zh-TW" sz="20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In eulogy we say</a:t>
            </a:r>
          </a:p>
          <a:p>
            <a:pPr marL="0" indent="0" algn="ctr">
              <a:buFont typeface="Arial" pitchFamily="34" charset="0"/>
              <a:buNone/>
            </a:pPr>
            <a:r>
              <a:rPr lang="zh-TW" altLang="en-US" sz="12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（</a:t>
            </a:r>
            <a:r>
              <a:rPr lang="en-US" altLang="zh-TW" sz="12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《</a:t>
            </a:r>
            <a:r>
              <a:rPr lang="zh-TW" altLang="en-US" sz="12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漢書</a:t>
            </a:r>
            <a:r>
              <a:rPr lang="zh-TW" altLang="zh-HK" sz="12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》 </a:t>
            </a:r>
            <a:r>
              <a:rPr lang="en-US" altLang="zh-TW" sz="1200" b="1" i="1" dirty="0" err="1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Hanshu</a:t>
            </a:r>
            <a:r>
              <a:rPr lang="zh-TW" altLang="en-US" sz="12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）</a:t>
            </a:r>
            <a:endParaRPr lang="en-US" altLang="zh-TW" sz="1200" b="1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7" name="內容版面配置區 2"/>
          <p:cNvSpPr txBox="1">
            <a:spLocks/>
          </p:cNvSpPr>
          <p:nvPr/>
        </p:nvSpPr>
        <p:spPr>
          <a:xfrm>
            <a:off x="6459174" y="4626527"/>
            <a:ext cx="1933137" cy="17740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zh-TW" altLang="zh-HK" sz="2000" b="1" dirty="0">
                <a:ea typeface="標楷體" pitchFamily="65" charset="-120"/>
              </a:rPr>
              <a:t>史臣曰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altLang="zh-HK" sz="20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The court historians say</a:t>
            </a:r>
            <a:endParaRPr lang="zh-TW" altLang="zh-HK" sz="1200" b="1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0" indent="0" algn="ctr">
              <a:buFont typeface="Arial" pitchFamily="34" charset="0"/>
              <a:buNone/>
            </a:pPr>
            <a:r>
              <a:rPr lang="zh-TW" altLang="zh-HK" sz="12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（《舊五代史》</a:t>
            </a:r>
            <a:endParaRPr lang="en-US" altLang="zh-TW" sz="1200" b="1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0" indent="0" algn="ctr">
              <a:buFont typeface="Arial" pitchFamily="34" charset="0"/>
              <a:buNone/>
            </a:pPr>
            <a:r>
              <a:rPr lang="en-US" altLang="zh-HK" sz="1200" b="1" i="1" dirty="0" err="1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Jiu</a:t>
            </a:r>
            <a:r>
              <a:rPr lang="en-US" altLang="zh-HK" sz="1200" b="1" i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HK" sz="1200" b="1" i="1" dirty="0" err="1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wudai</a:t>
            </a:r>
            <a:r>
              <a:rPr lang="en-US" altLang="zh-HK" sz="1200" b="1" i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HK" sz="1200" b="1" i="1" dirty="0" err="1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shi</a:t>
            </a:r>
            <a:r>
              <a:rPr lang="zh-TW" altLang="zh-HK" sz="12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）</a:t>
            </a:r>
            <a:endParaRPr lang="zh-HK" altLang="en-US" sz="1200" b="1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11" name="內容版面配置區 2"/>
          <p:cNvSpPr txBox="1">
            <a:spLocks/>
          </p:cNvSpPr>
          <p:nvPr/>
        </p:nvSpPr>
        <p:spPr>
          <a:xfrm>
            <a:off x="702940" y="775359"/>
            <a:ext cx="2092332" cy="16300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zh-TW" altLang="zh-HK" sz="2000" b="1" dirty="0">
                <a:ea typeface="標楷體" pitchFamily="65" charset="-120"/>
              </a:rPr>
              <a:t>君子曰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altLang="zh-HK" sz="20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The noble man says</a:t>
            </a:r>
            <a:endParaRPr lang="zh-TW" altLang="zh-HK" sz="1200" b="1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0" indent="0" algn="ctr">
              <a:buFont typeface="Arial" pitchFamily="34" charset="0"/>
              <a:buNone/>
            </a:pPr>
            <a:r>
              <a:rPr lang="zh-TW" altLang="zh-HK" sz="12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（《左傳》</a:t>
            </a:r>
            <a:r>
              <a:rPr lang="en-US" altLang="zh-HK" sz="1200" b="1" i="1" dirty="0" err="1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Zuozhuan</a:t>
            </a:r>
            <a:r>
              <a:rPr lang="zh-TW" altLang="zh-HK" sz="12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1584591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橢圓 22"/>
          <p:cNvSpPr/>
          <p:nvPr/>
        </p:nvSpPr>
        <p:spPr>
          <a:xfrm>
            <a:off x="4937912" y="333190"/>
            <a:ext cx="3625376" cy="2591753"/>
          </a:xfrm>
          <a:prstGeom prst="ellipse">
            <a:avLst/>
          </a:prstGeom>
          <a:solidFill>
            <a:schemeClr val="bg1">
              <a:alpha val="50000"/>
            </a:schemeClr>
          </a:solidFill>
          <a:ln w="63500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HK" altLang="en-US">
              <a:solidFill>
                <a:schemeClr val="bg1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2996952"/>
            <a:ext cx="8229600" cy="1212591"/>
          </a:xfrm>
        </p:spPr>
        <p:txBody>
          <a:bodyPr>
            <a:normAutofit/>
          </a:bodyPr>
          <a:lstStyle/>
          <a:p>
            <a:pPr marL="0" indent="0" algn="ctr">
              <a:lnSpc>
                <a:spcPts val="3000"/>
              </a:lnSpc>
              <a:buNone/>
            </a:pPr>
            <a:r>
              <a:rPr lang="zh-TW" altLang="en-US" b="1" spc="1000" dirty="0">
                <a:latin typeface="標楷體" pitchFamily="65" charset="-120"/>
                <a:ea typeface="標楷體" pitchFamily="65" charset="-120"/>
              </a:rPr>
              <a:t>史家曰</a:t>
            </a:r>
            <a:endParaRPr lang="zh-HK" altLang="en-US" b="1" dirty="0"/>
          </a:p>
          <a:p>
            <a:pPr marL="0" indent="0" algn="ctr">
              <a:lnSpc>
                <a:spcPts val="3000"/>
              </a:lnSpc>
              <a:buNone/>
            </a:pPr>
            <a:r>
              <a:rPr lang="en-US" altLang="zh-HK" sz="2500" b="1" dirty="0">
                <a:latin typeface="Script MT Bold" pitchFamily="66" charset="0"/>
              </a:rPr>
              <a:t>Historians Say </a:t>
            </a:r>
            <a:r>
              <a:rPr lang="en-US" altLang="zh-HK" sz="2500" b="1" dirty="0">
                <a:latin typeface="Century Schoolbook" pitchFamily="18" charset="0"/>
                <a:cs typeface="Times New Roman" pitchFamily="18" charset="0"/>
              </a:rPr>
              <a:t>(</a:t>
            </a:r>
            <a:r>
              <a:rPr lang="en-US" altLang="zh-HK" sz="2500" b="1" dirty="0">
                <a:latin typeface="Script MT Bold" pitchFamily="66" charset="0"/>
              </a:rPr>
              <a:t>The Historian Says</a:t>
            </a:r>
            <a:r>
              <a:rPr lang="en-US" altLang="zh-HK" sz="2500" b="1" dirty="0">
                <a:latin typeface="Century Schoolbook" pitchFamily="18" charset="0"/>
              </a:rPr>
              <a:t>)</a:t>
            </a:r>
            <a:endParaRPr lang="zh-HK" altLang="en-US" sz="2500" dirty="0"/>
          </a:p>
        </p:txBody>
      </p:sp>
      <p:sp>
        <p:nvSpPr>
          <p:cNvPr id="16" name="橢圓 15"/>
          <p:cNvSpPr/>
          <p:nvPr/>
        </p:nvSpPr>
        <p:spPr>
          <a:xfrm>
            <a:off x="586584" y="333190"/>
            <a:ext cx="3625376" cy="2591753"/>
          </a:xfrm>
          <a:prstGeom prst="ellipse">
            <a:avLst/>
          </a:prstGeom>
          <a:solidFill>
            <a:schemeClr val="bg1">
              <a:alpha val="50000"/>
            </a:schemeClr>
          </a:solidFill>
          <a:ln w="63500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HK" altLang="en-US">
              <a:solidFill>
                <a:schemeClr val="bg1"/>
              </a:solidFill>
            </a:endParaRPr>
          </a:p>
        </p:txBody>
      </p:sp>
      <p:sp>
        <p:nvSpPr>
          <p:cNvPr id="18" name="橢圓 17"/>
          <p:cNvSpPr/>
          <p:nvPr/>
        </p:nvSpPr>
        <p:spPr>
          <a:xfrm>
            <a:off x="3434454" y="4235617"/>
            <a:ext cx="2275092" cy="2275092"/>
          </a:xfrm>
          <a:prstGeom prst="ellipse">
            <a:avLst/>
          </a:prstGeom>
          <a:solidFill>
            <a:schemeClr val="bg1">
              <a:alpha val="50000"/>
            </a:schemeClr>
          </a:solidFill>
          <a:ln w="63500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HK" altLang="en-US">
              <a:solidFill>
                <a:schemeClr val="bg1"/>
              </a:solidFill>
            </a:endParaRPr>
          </a:p>
        </p:txBody>
      </p:sp>
      <p:sp>
        <p:nvSpPr>
          <p:cNvPr id="19" name="橢圓 18"/>
          <p:cNvSpPr/>
          <p:nvPr/>
        </p:nvSpPr>
        <p:spPr>
          <a:xfrm>
            <a:off x="611560" y="4236152"/>
            <a:ext cx="2275092" cy="2275092"/>
          </a:xfrm>
          <a:prstGeom prst="ellipse">
            <a:avLst/>
          </a:prstGeom>
          <a:solidFill>
            <a:schemeClr val="bg1">
              <a:alpha val="50000"/>
            </a:schemeClr>
          </a:solidFill>
          <a:ln w="63500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HK" altLang="en-US">
              <a:solidFill>
                <a:schemeClr val="bg1"/>
              </a:solidFill>
            </a:endParaRPr>
          </a:p>
        </p:txBody>
      </p:sp>
      <p:sp>
        <p:nvSpPr>
          <p:cNvPr id="20" name="橢圓 19"/>
          <p:cNvSpPr/>
          <p:nvPr/>
        </p:nvSpPr>
        <p:spPr>
          <a:xfrm>
            <a:off x="6288197" y="4235617"/>
            <a:ext cx="2275092" cy="2275092"/>
          </a:xfrm>
          <a:prstGeom prst="ellipse">
            <a:avLst/>
          </a:prstGeom>
          <a:solidFill>
            <a:schemeClr val="bg1">
              <a:alpha val="50000"/>
            </a:schemeClr>
          </a:solidFill>
          <a:ln w="63500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HK" altLang="en-US">
              <a:solidFill>
                <a:schemeClr val="bg1"/>
              </a:solidFill>
            </a:endParaRPr>
          </a:p>
        </p:txBody>
      </p:sp>
      <p:sp>
        <p:nvSpPr>
          <p:cNvPr id="15" name="內容版面配置區 2"/>
          <p:cNvSpPr txBox="1">
            <a:spLocks/>
          </p:cNvSpPr>
          <p:nvPr/>
        </p:nvSpPr>
        <p:spPr>
          <a:xfrm>
            <a:off x="1103128" y="908720"/>
            <a:ext cx="2592288" cy="18581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zh-TW" altLang="zh-HK" sz="2000" b="1" dirty="0">
                <a:ea typeface="標楷體" pitchFamily="65" charset="-120"/>
              </a:rPr>
              <a:t>臣光曰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altLang="zh-HK" sz="20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Your servant/minister, </a:t>
            </a:r>
            <a:r>
              <a:rPr lang="en-US" altLang="zh-HK" sz="2000" b="1" dirty="0" err="1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Sima</a:t>
            </a:r>
            <a:r>
              <a:rPr lang="en-US" altLang="zh-HK" sz="20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HK" sz="2000" b="1" dirty="0" err="1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Guang</a:t>
            </a:r>
            <a:r>
              <a:rPr lang="en-US" altLang="zh-HK" sz="20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, observes</a:t>
            </a:r>
            <a:endParaRPr lang="zh-TW" altLang="zh-HK" sz="1200" b="1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0" indent="0" algn="ctr">
              <a:buFont typeface="Arial" pitchFamily="34" charset="0"/>
              <a:buNone/>
            </a:pPr>
            <a:r>
              <a:rPr lang="zh-TW" altLang="zh-HK" sz="12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（《資治通鑑》</a:t>
            </a:r>
            <a:r>
              <a:rPr lang="en-US" altLang="zh-HK" sz="1200" b="1" i="1" dirty="0" err="1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Zhzhi</a:t>
            </a:r>
            <a:r>
              <a:rPr lang="en-US" altLang="zh-HK" sz="1200" b="1" i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HK" sz="1200" b="1" i="1" dirty="0" err="1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tongjian</a:t>
            </a:r>
            <a:r>
              <a:rPr lang="zh-TW" altLang="zh-HK" sz="12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）</a:t>
            </a:r>
          </a:p>
        </p:txBody>
      </p:sp>
      <p:sp>
        <p:nvSpPr>
          <p:cNvPr id="21" name="內容版面配置區 2"/>
          <p:cNvSpPr txBox="1">
            <a:spLocks/>
          </p:cNvSpPr>
          <p:nvPr/>
        </p:nvSpPr>
        <p:spPr>
          <a:xfrm>
            <a:off x="5468226" y="908720"/>
            <a:ext cx="2564748" cy="19442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zh-TW" altLang="zh-HK" sz="2000" b="1" dirty="0">
                <a:ea typeface="標楷體" pitchFamily="65" charset="-120"/>
              </a:rPr>
              <a:t>李贄曰／李卓吾曰／李生曰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altLang="zh-HK" sz="20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Li Zhi says</a:t>
            </a:r>
            <a:endParaRPr lang="zh-TW" altLang="zh-HK" sz="1200" b="1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0" indent="0" algn="ctr">
              <a:buFont typeface="Arial" pitchFamily="34" charset="0"/>
              <a:buNone/>
            </a:pPr>
            <a:r>
              <a:rPr lang="zh-TW" altLang="zh-HK" sz="12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（《藏書》、《續藏書》</a:t>
            </a:r>
            <a:r>
              <a:rPr lang="en-US" altLang="zh-HK" sz="1200" b="1" i="1" dirty="0" err="1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Cangshu</a:t>
            </a:r>
            <a:r>
              <a:rPr lang="en-US" altLang="zh-HK" sz="12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, </a:t>
            </a:r>
            <a:r>
              <a:rPr lang="en-US" altLang="zh-HK" sz="1200" b="1" i="1" dirty="0" err="1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Xu</a:t>
            </a:r>
            <a:r>
              <a:rPr lang="en-US" altLang="zh-HK" sz="1200" b="1" i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HK" sz="1200" b="1" i="1" dirty="0" err="1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cangshu</a:t>
            </a:r>
            <a:r>
              <a:rPr lang="zh-TW" altLang="zh-HK" sz="12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）</a:t>
            </a:r>
          </a:p>
        </p:txBody>
      </p:sp>
      <p:sp>
        <p:nvSpPr>
          <p:cNvPr id="24" name="內容版面配置區 2"/>
          <p:cNvSpPr txBox="1">
            <a:spLocks/>
          </p:cNvSpPr>
          <p:nvPr/>
        </p:nvSpPr>
        <p:spPr>
          <a:xfrm>
            <a:off x="759093" y="4581128"/>
            <a:ext cx="2127559" cy="19729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zh-TW" altLang="zh-HK" sz="2000" b="1" dirty="0">
                <a:ea typeface="標楷體" pitchFamily="65" charset="-120"/>
              </a:rPr>
              <a:t>石匱書曰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altLang="zh-HK" sz="20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Zhang Dai’s </a:t>
            </a:r>
            <a:r>
              <a:rPr lang="zh-TW" altLang="zh-HK" sz="20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張岱 </a:t>
            </a:r>
            <a:r>
              <a:rPr lang="en-US" altLang="zh-HK" sz="2000" b="1" i="1" dirty="0" err="1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Shiguishu</a:t>
            </a:r>
            <a:r>
              <a:rPr lang="en-US" altLang="zh-HK" sz="20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says</a:t>
            </a:r>
            <a:endParaRPr lang="zh-TW" altLang="zh-HK" sz="1200" b="1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0" indent="0" algn="ctr">
              <a:buFont typeface="Arial" pitchFamily="34" charset="0"/>
              <a:buNone/>
            </a:pPr>
            <a:r>
              <a:rPr lang="zh-TW" altLang="zh-HK" sz="12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（《石匱書》、《石匱書後集》</a:t>
            </a:r>
            <a:r>
              <a:rPr lang="en-US" altLang="zh-HK" sz="1200" b="1" i="1" dirty="0" err="1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Shigui</a:t>
            </a:r>
            <a:r>
              <a:rPr lang="en-US" altLang="zh-HK" sz="1200" b="1" i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HK" sz="1200" b="1" i="1" dirty="0" err="1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shu</a:t>
            </a:r>
            <a:r>
              <a:rPr lang="en-US" altLang="zh-HK" sz="12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, </a:t>
            </a:r>
            <a:r>
              <a:rPr lang="en-US" altLang="zh-HK" sz="1200" b="1" i="1" dirty="0" err="1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Shigui</a:t>
            </a:r>
            <a:r>
              <a:rPr lang="en-US" altLang="zh-HK" sz="1200" b="1" i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HK" sz="1200" b="1" i="1" dirty="0" err="1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shu</a:t>
            </a:r>
            <a:r>
              <a:rPr lang="en-US" altLang="zh-HK" sz="1200" b="1" i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HK" sz="1200" b="1" i="1" dirty="0" err="1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houji</a:t>
            </a:r>
            <a:r>
              <a:rPr lang="zh-TW" altLang="zh-HK" sz="12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）</a:t>
            </a:r>
          </a:p>
        </p:txBody>
      </p:sp>
      <p:sp>
        <p:nvSpPr>
          <p:cNvPr id="25" name="內容版面配置區 2"/>
          <p:cNvSpPr txBox="1">
            <a:spLocks/>
          </p:cNvSpPr>
          <p:nvPr/>
        </p:nvSpPr>
        <p:spPr>
          <a:xfrm>
            <a:off x="3610283" y="4470633"/>
            <a:ext cx="1923434" cy="20027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zh-TW" altLang="zh-HK" sz="2000" b="1" dirty="0">
                <a:ea typeface="標楷體" pitchFamily="65" charset="-120"/>
              </a:rPr>
              <a:t>逸史曰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altLang="zh-HK" sz="20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Wen </a:t>
            </a:r>
            <a:r>
              <a:rPr lang="en-US" altLang="zh-HK" sz="2000" b="1" dirty="0" err="1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Ruilin’s</a:t>
            </a:r>
            <a:r>
              <a:rPr lang="en-US" altLang="zh-HK" sz="20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zh-TW" altLang="zh-HK" sz="20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溫睿</a:t>
            </a:r>
            <a:r>
              <a:rPr lang="zh-TW" altLang="en-US" sz="20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臨</a:t>
            </a:r>
            <a:r>
              <a:rPr lang="en-US" altLang="zh-HK" sz="20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HK" sz="2000" b="1" i="1" dirty="0" err="1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Nanjiang</a:t>
            </a:r>
            <a:r>
              <a:rPr lang="en-US" altLang="zh-HK" sz="2000" b="1" i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HK" sz="2000" b="1" i="1" dirty="0" err="1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yishi</a:t>
            </a:r>
            <a:r>
              <a:rPr lang="en-US" altLang="zh-HK" sz="20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says</a:t>
            </a:r>
            <a:endParaRPr lang="zh-TW" altLang="zh-HK" sz="1200" b="1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0" indent="0" algn="ctr">
              <a:buFont typeface="Arial" pitchFamily="34" charset="0"/>
              <a:buNone/>
            </a:pPr>
            <a:r>
              <a:rPr lang="zh-TW" altLang="zh-HK" sz="12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（《南疆逸史》</a:t>
            </a:r>
            <a:r>
              <a:rPr lang="en-US" altLang="zh-HK" sz="1200" b="1" i="1" dirty="0" err="1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Nanjiang</a:t>
            </a:r>
            <a:r>
              <a:rPr lang="en-US" altLang="zh-HK" sz="1200" b="1" i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HK" sz="1200" b="1" i="1" dirty="0" err="1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yishi</a:t>
            </a:r>
            <a:r>
              <a:rPr lang="zh-TW" altLang="zh-HK" sz="12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）</a:t>
            </a:r>
          </a:p>
        </p:txBody>
      </p:sp>
      <p:sp>
        <p:nvSpPr>
          <p:cNvPr id="26" name="內容版面配置區 2"/>
          <p:cNvSpPr txBox="1">
            <a:spLocks/>
          </p:cNvSpPr>
          <p:nvPr/>
        </p:nvSpPr>
        <p:spPr>
          <a:xfrm>
            <a:off x="6201607" y="4797152"/>
            <a:ext cx="2448272" cy="15597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zh-TW" altLang="zh-HK" sz="2000" b="1" dirty="0">
                <a:ea typeface="標楷體" pitchFamily="65" charset="-120"/>
              </a:rPr>
              <a:t>談遷曰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altLang="zh-HK" sz="20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Tan </a:t>
            </a:r>
            <a:r>
              <a:rPr lang="en-US" altLang="zh-HK" sz="2000" b="1" dirty="0" err="1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Qian</a:t>
            </a:r>
            <a:r>
              <a:rPr lang="en-US" altLang="zh-HK" sz="20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says</a:t>
            </a:r>
            <a:endParaRPr lang="zh-TW" altLang="zh-HK" sz="1200" b="1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0" indent="0" algn="ctr">
              <a:buFont typeface="Arial" pitchFamily="34" charset="0"/>
              <a:buNone/>
            </a:pPr>
            <a:r>
              <a:rPr lang="zh-TW" altLang="zh-HK" sz="12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（《國榷》</a:t>
            </a:r>
            <a:r>
              <a:rPr lang="en-US" altLang="zh-HK" sz="1200" b="1" i="1" dirty="0" err="1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Guo</a:t>
            </a:r>
            <a:r>
              <a:rPr lang="en-US" altLang="zh-HK" sz="1200" b="1" i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HK" sz="1200" b="1" i="1" dirty="0" err="1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que</a:t>
            </a:r>
            <a:r>
              <a:rPr lang="zh-TW" altLang="zh-HK" sz="12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）</a:t>
            </a:r>
            <a:endParaRPr lang="zh-HK" altLang="en-US" sz="1200" b="1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4406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418055" y="260648"/>
            <a:ext cx="5472608" cy="20882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HK" sz="2800" dirty="0"/>
              <a:t>Mann, Susan. </a:t>
            </a:r>
            <a:r>
              <a:rPr lang="en-US" altLang="zh-HK" sz="2800" i="1" dirty="0"/>
              <a:t>The Talented Women of the Zhang Family</a:t>
            </a:r>
            <a:r>
              <a:rPr lang="en-US" altLang="zh-HK" sz="2800" dirty="0"/>
              <a:t>. Berkeley, LA and London: University of California Press, 2007.</a:t>
            </a:r>
          </a:p>
        </p:txBody>
      </p:sp>
      <p:pic>
        <p:nvPicPr>
          <p:cNvPr id="1026" name="Picture 2" descr="C:\Users\user\Desktop\icon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34" y="332656"/>
            <a:ext cx="1148281" cy="16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:\Web Design\activity\2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42" r="10667"/>
          <a:stretch/>
        </p:blipFill>
        <p:spPr bwMode="auto">
          <a:xfrm>
            <a:off x="1835696" y="332656"/>
            <a:ext cx="1280705" cy="16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user\Desktop\圖片1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300" b="1"/>
          <a:stretch/>
        </p:blipFill>
        <p:spPr bwMode="auto">
          <a:xfrm>
            <a:off x="451934" y="2276873"/>
            <a:ext cx="4547645" cy="140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群組 6"/>
          <p:cNvGrpSpPr/>
          <p:nvPr/>
        </p:nvGrpSpPr>
        <p:grpSpPr>
          <a:xfrm>
            <a:off x="5239119" y="2570035"/>
            <a:ext cx="3444722" cy="1074015"/>
            <a:chOff x="515441" y="581164"/>
            <a:chExt cx="3444722" cy="1074015"/>
          </a:xfrm>
        </p:grpSpPr>
        <p:pic>
          <p:nvPicPr>
            <p:cNvPr id="8" name="Picture 3" descr="C:\Users\user\Desktop\新增資料夾\掃描0045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3367"/>
            <a:stretch/>
          </p:blipFill>
          <p:spPr bwMode="auto">
            <a:xfrm rot="21313223">
              <a:off x="515441" y="581164"/>
              <a:ext cx="3444722" cy="10740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矩形 8"/>
            <p:cNvSpPr/>
            <p:nvPr/>
          </p:nvSpPr>
          <p:spPr>
            <a:xfrm rot="21300000">
              <a:off x="517875" y="707934"/>
              <a:ext cx="1050783" cy="180000"/>
            </a:xfrm>
            <a:prstGeom prst="rect">
              <a:avLst/>
            </a:prstGeom>
            <a:solidFill>
              <a:srgbClr val="66FFFF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</p:grpSp>
      <p:grpSp>
        <p:nvGrpSpPr>
          <p:cNvPr id="10" name="群組 9"/>
          <p:cNvGrpSpPr/>
          <p:nvPr/>
        </p:nvGrpSpPr>
        <p:grpSpPr>
          <a:xfrm>
            <a:off x="549720" y="5632086"/>
            <a:ext cx="3475560" cy="708508"/>
            <a:chOff x="645308" y="2791668"/>
            <a:chExt cx="3475560" cy="708508"/>
          </a:xfrm>
        </p:grpSpPr>
        <p:pic>
          <p:nvPicPr>
            <p:cNvPr id="11" name="Picture 4" descr="C:\Users\user\Desktop\新增資料夾\掃描0046.jp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4274"/>
            <a:stretch/>
          </p:blipFill>
          <p:spPr bwMode="auto">
            <a:xfrm rot="284664">
              <a:off x="645308" y="2816523"/>
              <a:ext cx="3475560" cy="6836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矩形 11"/>
            <p:cNvSpPr/>
            <p:nvPr/>
          </p:nvSpPr>
          <p:spPr>
            <a:xfrm rot="300000">
              <a:off x="730106" y="2791668"/>
              <a:ext cx="1050783" cy="180000"/>
            </a:xfrm>
            <a:prstGeom prst="rect">
              <a:avLst/>
            </a:prstGeom>
            <a:solidFill>
              <a:srgbClr val="7030A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</p:grpSp>
      <p:grpSp>
        <p:nvGrpSpPr>
          <p:cNvPr id="13" name="群組 12"/>
          <p:cNvGrpSpPr/>
          <p:nvPr/>
        </p:nvGrpSpPr>
        <p:grpSpPr>
          <a:xfrm>
            <a:off x="527401" y="4581128"/>
            <a:ext cx="3612551" cy="681687"/>
            <a:chOff x="551621" y="4614439"/>
            <a:chExt cx="3612551" cy="681687"/>
          </a:xfrm>
        </p:grpSpPr>
        <p:pic>
          <p:nvPicPr>
            <p:cNvPr id="14" name="Picture 5" descr="C:\Users\user\Desktop\新增資料夾\掃描0047.jp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5272"/>
            <a:stretch/>
          </p:blipFill>
          <p:spPr bwMode="auto">
            <a:xfrm rot="21395247">
              <a:off x="551621" y="4614439"/>
              <a:ext cx="3612551" cy="6816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矩形 14"/>
            <p:cNvSpPr/>
            <p:nvPr/>
          </p:nvSpPr>
          <p:spPr>
            <a:xfrm rot="21420000">
              <a:off x="643036" y="4759351"/>
              <a:ext cx="1050783" cy="180000"/>
            </a:xfrm>
            <a:prstGeom prst="rect">
              <a:avLst/>
            </a:prstGeom>
            <a:solidFill>
              <a:srgbClr val="00B05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</p:grpSp>
      <p:grpSp>
        <p:nvGrpSpPr>
          <p:cNvPr id="16" name="群組 15"/>
          <p:cNvGrpSpPr/>
          <p:nvPr/>
        </p:nvGrpSpPr>
        <p:grpSpPr>
          <a:xfrm>
            <a:off x="5076079" y="5295510"/>
            <a:ext cx="3600001" cy="1157826"/>
            <a:chOff x="4964528" y="2919246"/>
            <a:chExt cx="3600001" cy="1157826"/>
          </a:xfrm>
        </p:grpSpPr>
        <p:pic>
          <p:nvPicPr>
            <p:cNvPr id="17" name="Picture 7" descr="C:\Users\user\Desktop\新增資料夾\掃描0049.jp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6191"/>
            <a:stretch/>
          </p:blipFill>
          <p:spPr bwMode="auto">
            <a:xfrm>
              <a:off x="4964529" y="2919246"/>
              <a:ext cx="3600000" cy="8452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矩形 17"/>
            <p:cNvSpPr/>
            <p:nvPr/>
          </p:nvSpPr>
          <p:spPr>
            <a:xfrm>
              <a:off x="5971467" y="3202440"/>
              <a:ext cx="1578330" cy="214034"/>
            </a:xfrm>
            <a:prstGeom prst="rect">
              <a:avLst/>
            </a:prstGeom>
            <a:solidFill>
              <a:srgbClr val="FF00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pic>
          <p:nvPicPr>
            <p:cNvPr id="19" name="Picture 7" descr="C:\Users\user\Desktop\新增資料夾\掃描0049.jpg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286" b="56791"/>
            <a:stretch/>
          </p:blipFill>
          <p:spPr bwMode="auto">
            <a:xfrm>
              <a:off x="4964528" y="3547330"/>
              <a:ext cx="3600000" cy="5297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" name="群組 19"/>
          <p:cNvGrpSpPr/>
          <p:nvPr/>
        </p:nvGrpSpPr>
        <p:grpSpPr>
          <a:xfrm>
            <a:off x="4993148" y="4151338"/>
            <a:ext cx="3683308" cy="768226"/>
            <a:chOff x="4960286" y="674019"/>
            <a:chExt cx="3683308" cy="768226"/>
          </a:xfrm>
        </p:grpSpPr>
        <p:pic>
          <p:nvPicPr>
            <p:cNvPr id="21" name="Picture 6" descr="C:\Users\user\Desktop\新增資料夾\掃描0048.jpg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6874"/>
            <a:stretch/>
          </p:blipFill>
          <p:spPr bwMode="auto">
            <a:xfrm rot="258061">
              <a:off x="4960286" y="685733"/>
              <a:ext cx="3683308" cy="7565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矩形 21"/>
            <p:cNvSpPr/>
            <p:nvPr/>
          </p:nvSpPr>
          <p:spPr>
            <a:xfrm rot="240000">
              <a:off x="5081055" y="674019"/>
              <a:ext cx="1050783" cy="180000"/>
            </a:xfrm>
            <a:prstGeom prst="rect">
              <a:avLst/>
            </a:prstGeom>
            <a:solidFill>
              <a:srgbClr val="FF99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</p:grpSp>
      <p:sp>
        <p:nvSpPr>
          <p:cNvPr id="23" name="內容版面配置區 2"/>
          <p:cNvSpPr txBox="1">
            <a:spLocks/>
          </p:cNvSpPr>
          <p:nvPr/>
        </p:nvSpPr>
        <p:spPr>
          <a:xfrm rot="21369451">
            <a:off x="-52122" y="3849500"/>
            <a:ext cx="4390559" cy="70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altLang="zh-HK" b="1" dirty="0">
                <a:latin typeface="Script MT Bold" pitchFamily="66" charset="0"/>
              </a:rPr>
              <a:t>The Historian Says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588021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201012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606" y="212258"/>
            <a:ext cx="4528776" cy="64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altLang="zh-TW" sz="4800" b="1" dirty="0">
                <a:latin typeface="Times New Roman" pitchFamily="18" charset="0"/>
                <a:cs typeface="Times New Roman" pitchFamily="18" charset="0"/>
              </a:rPr>
              <a:t>2010</a:t>
            </a:r>
            <a:endParaRPr lang="zh-HK" alt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715271" y="2038503"/>
            <a:ext cx="954107" cy="262687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r">
              <a:lnSpc>
                <a:spcPts val="6000"/>
              </a:lnSpc>
            </a:pPr>
            <a:r>
              <a:rPr lang="en-US" altLang="zh-TW" sz="20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Jacqueline Moore</a:t>
            </a:r>
            <a:r>
              <a:rPr lang="zh-TW" altLang="en-US" sz="3600" b="1" spc="1000" dirty="0">
                <a:latin typeface="標楷體" pitchFamily="65" charset="-120"/>
                <a:ea typeface="標楷體" pitchFamily="65" charset="-120"/>
              </a:rPr>
              <a:t>曰</a:t>
            </a:r>
            <a:endParaRPr lang="en-US" altLang="zh-TW" sz="3600" b="1" spc="1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168931" y="2234332"/>
            <a:ext cx="1723549" cy="241989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r">
              <a:lnSpc>
                <a:spcPts val="6000"/>
              </a:lnSpc>
            </a:pPr>
            <a:r>
              <a:rPr lang="zh-TW" altLang="en-US" sz="3600" b="1" spc="1000" dirty="0">
                <a:latin typeface="標楷體" pitchFamily="65" charset="-120"/>
                <a:ea typeface="標楷體" pitchFamily="65" charset="-120"/>
              </a:rPr>
              <a:t>狄天霞曰</a:t>
            </a:r>
            <a:endParaRPr lang="en-US" altLang="zh-TW" sz="3600" b="1" spc="1000" dirty="0">
              <a:latin typeface="標楷體" pitchFamily="65" charset="-120"/>
              <a:ea typeface="標楷體" pitchFamily="65" charset="-120"/>
            </a:endParaRPr>
          </a:p>
          <a:p>
            <a:pPr algn="r">
              <a:lnSpc>
                <a:spcPts val="6000"/>
              </a:lnSpc>
            </a:pPr>
            <a:r>
              <a:rPr lang="zh-TW" altLang="en-US" sz="3600" b="1" spc="1000" dirty="0">
                <a:latin typeface="標楷體" pitchFamily="65" charset="-120"/>
                <a:ea typeface="標楷體" pitchFamily="65" charset="-120"/>
              </a:rPr>
              <a:t>金由美曰</a:t>
            </a:r>
            <a:endParaRPr lang="en-US" altLang="zh-TW" sz="3600" b="1" spc="100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78754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historians_sa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7275" y="216616"/>
            <a:ext cx="4529449" cy="64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altLang="zh-TW" sz="4800" b="1" dirty="0">
                <a:latin typeface="Times New Roman" pitchFamily="18" charset="0"/>
                <a:cs typeface="Times New Roman" pitchFamily="18" charset="0"/>
              </a:rPr>
              <a:t>2012</a:t>
            </a:r>
            <a:endParaRPr lang="zh-HK" alt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601688" y="2219053"/>
            <a:ext cx="954107" cy="241989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>
              <a:lnSpc>
                <a:spcPts val="6000"/>
              </a:lnSpc>
            </a:pPr>
            <a:r>
              <a:rPr lang="zh-TW" altLang="en-US" sz="3600" b="1" spc="1000" dirty="0">
                <a:latin typeface="標楷體" pitchFamily="65" charset="-120"/>
                <a:ea typeface="標楷體" pitchFamily="65" charset="-120"/>
              </a:rPr>
              <a:t>鄺智文曰</a:t>
            </a:r>
            <a:endParaRPr lang="zh-HK" altLang="en-US" sz="3600" b="1" spc="1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6450109" y="2210669"/>
            <a:ext cx="2492990" cy="241989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>
              <a:lnSpc>
                <a:spcPts val="6000"/>
              </a:lnSpc>
            </a:pPr>
            <a:r>
              <a:rPr lang="zh-TW" altLang="en-US" sz="3600" b="1" spc="1000" dirty="0">
                <a:latin typeface="標楷體" pitchFamily="65" charset="-120"/>
                <a:ea typeface="標楷體" pitchFamily="65" charset="-120"/>
              </a:rPr>
              <a:t>伍榮仲曰</a:t>
            </a:r>
            <a:endParaRPr lang="en-US" altLang="zh-TW" sz="3600" b="1" spc="1000" dirty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ts val="6000"/>
              </a:lnSpc>
            </a:pPr>
            <a:r>
              <a:rPr lang="zh-TW" altLang="en-US" sz="3600" b="1" spc="1000" dirty="0">
                <a:latin typeface="標楷體" pitchFamily="65" charset="-120"/>
                <a:ea typeface="標楷體" pitchFamily="65" charset="-120"/>
              </a:rPr>
              <a:t>譚家齊曰</a:t>
            </a:r>
            <a:br>
              <a:rPr lang="en-US" altLang="zh-TW" sz="3600" b="1" spc="1000" dirty="0">
                <a:latin typeface="標楷體" pitchFamily="65" charset="-120"/>
                <a:ea typeface="標楷體" pitchFamily="65" charset="-120"/>
              </a:rPr>
            </a:br>
            <a:endParaRPr lang="zh-HK" altLang="en-US" sz="3600" b="1" spc="100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55675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11-4-20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4575" y="225000"/>
            <a:ext cx="4529449" cy="64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altLang="zh-TW" sz="4800" b="1" dirty="0">
                <a:latin typeface="Times New Roman" pitchFamily="18" charset="0"/>
                <a:cs typeface="Times New Roman" pitchFamily="18" charset="0"/>
              </a:rPr>
              <a:t>2013</a:t>
            </a:r>
            <a:endParaRPr lang="zh-HK" alt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7596336" y="2219053"/>
            <a:ext cx="738664" cy="241989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sz="3600" b="1" spc="1000" dirty="0">
                <a:latin typeface="標楷體" pitchFamily="65" charset="-120"/>
                <a:ea typeface="標楷體" pitchFamily="65" charset="-120"/>
              </a:rPr>
              <a:t>李嘉鈴曰</a:t>
            </a:r>
            <a:endParaRPr lang="zh-HK" altLang="en-US" sz="3600" b="1" spc="100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55675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seminar_19-3-20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7275" y="225000"/>
            <a:ext cx="4529449" cy="64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altLang="zh-TW" sz="4800" b="1" dirty="0">
                <a:latin typeface="Times New Roman" pitchFamily="18" charset="0"/>
                <a:cs typeface="Times New Roman" pitchFamily="18" charset="0"/>
              </a:rPr>
              <a:t>2015</a:t>
            </a:r>
            <a:endParaRPr lang="zh-HK" alt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323528" y="2219052"/>
            <a:ext cx="1723549" cy="241989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>
              <a:lnSpc>
                <a:spcPts val="6000"/>
              </a:lnSpc>
            </a:pPr>
            <a:r>
              <a:rPr lang="zh-TW" altLang="en-US" sz="3600" b="1" spc="1000" dirty="0">
                <a:latin typeface="標楷體" pitchFamily="65" charset="-120"/>
                <a:ea typeface="標楷體" pitchFamily="65" charset="-120"/>
              </a:rPr>
              <a:t>范廣欣曰</a:t>
            </a:r>
            <a:endParaRPr lang="en-US" altLang="zh-TW" sz="3600" b="1" spc="1000" dirty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ts val="6000"/>
              </a:lnSpc>
            </a:pPr>
            <a:r>
              <a:rPr lang="zh-TW" altLang="en-US" sz="3600" b="1" spc="1000" dirty="0">
                <a:latin typeface="標楷體" pitchFamily="65" charset="-120"/>
                <a:ea typeface="標楷體" pitchFamily="65" charset="-120"/>
              </a:rPr>
              <a:t>劉冠燊曰</a:t>
            </a:r>
            <a:endParaRPr lang="zh-HK" altLang="en-US" sz="3600" b="1" spc="1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236296" y="2219053"/>
            <a:ext cx="1723549" cy="241989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>
              <a:lnSpc>
                <a:spcPts val="6000"/>
              </a:lnSpc>
            </a:pPr>
            <a:r>
              <a:rPr lang="zh-TW" altLang="en-US" sz="3600" b="1" spc="1000" dirty="0">
                <a:latin typeface="標楷體" pitchFamily="65" charset="-120"/>
                <a:ea typeface="標楷體" pitchFamily="65" charset="-120"/>
              </a:rPr>
              <a:t>譚汝謙曰</a:t>
            </a:r>
            <a:endParaRPr lang="en-US" altLang="zh-TW" sz="3600" b="1" spc="1000" dirty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ts val="6000"/>
              </a:lnSpc>
            </a:pPr>
            <a:r>
              <a:rPr lang="zh-TW" altLang="en-US" sz="3600" b="1" spc="1000" dirty="0">
                <a:latin typeface="標楷體" pitchFamily="65" charset="-120"/>
                <a:ea typeface="標楷體" pitchFamily="65" charset="-120"/>
              </a:rPr>
              <a:t>郭錦洲曰</a:t>
            </a:r>
            <a:endParaRPr lang="zh-HK" altLang="en-US" sz="3600" b="1" spc="100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55675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poster (2015.11.5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464" y="225000"/>
            <a:ext cx="4531072" cy="64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altLang="zh-TW" sz="4800" b="1" dirty="0">
                <a:latin typeface="Times New Roman" pitchFamily="18" charset="0"/>
                <a:cs typeface="Times New Roman" pitchFamily="18" charset="0"/>
              </a:rPr>
              <a:t>2015</a:t>
            </a:r>
            <a:endParaRPr lang="zh-HK" alt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491932" y="2316986"/>
            <a:ext cx="1415772" cy="221470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>
              <a:lnSpc>
                <a:spcPts val="4800"/>
              </a:lnSpc>
            </a:pPr>
            <a:r>
              <a:rPr lang="zh-TW" altLang="en-US" sz="3200" b="1" spc="1000" dirty="0">
                <a:latin typeface="標楷體" pitchFamily="65" charset="-120"/>
                <a:ea typeface="標楷體" pitchFamily="65" charset="-120"/>
              </a:rPr>
              <a:t>帥德威曰</a:t>
            </a:r>
            <a:endParaRPr lang="en-US" altLang="zh-TW" sz="3200" b="1" spc="1000" dirty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ts val="4800"/>
              </a:lnSpc>
            </a:pPr>
            <a:r>
              <a:rPr lang="zh-TW" altLang="en-US" sz="3200" b="1" spc="1000" dirty="0">
                <a:latin typeface="標楷體" pitchFamily="65" charset="-120"/>
                <a:ea typeface="標楷體" pitchFamily="65" charset="-120"/>
              </a:rPr>
              <a:t>李建深曰</a:t>
            </a:r>
            <a:endParaRPr lang="zh-HK" altLang="en-US" sz="3200" b="1" spc="1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7018504" y="2301534"/>
            <a:ext cx="2031325" cy="221470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>
              <a:lnSpc>
                <a:spcPts val="4800"/>
              </a:lnSpc>
            </a:pPr>
            <a:r>
              <a:rPr lang="zh-TW" altLang="en-US" sz="3200" b="1" spc="1000" dirty="0">
                <a:latin typeface="標楷體" pitchFamily="65" charset="-120"/>
                <a:ea typeface="標楷體" pitchFamily="65" charset="-120"/>
              </a:rPr>
              <a:t>何彌夏曰</a:t>
            </a:r>
            <a:endParaRPr lang="en-US" altLang="zh-TW" sz="3200" b="1" spc="1000" dirty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ts val="4800"/>
              </a:lnSpc>
            </a:pPr>
            <a:r>
              <a:rPr lang="zh-TW" altLang="en-US" sz="3200" b="1" spc="1000" dirty="0">
                <a:latin typeface="標楷體" pitchFamily="65" charset="-120"/>
                <a:ea typeface="標楷體" pitchFamily="65" charset="-120"/>
              </a:rPr>
              <a:t>盧葦菁曰</a:t>
            </a:r>
            <a:endParaRPr lang="en-US" altLang="zh-TW" sz="3200" b="1" spc="1000" dirty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ts val="4800"/>
              </a:lnSpc>
            </a:pPr>
            <a:r>
              <a:rPr lang="zh-TW" altLang="en-US" sz="3200" b="1" spc="1000" dirty="0">
                <a:latin typeface="標楷體" pitchFamily="65" charset="-120"/>
                <a:ea typeface="標楷體" pitchFamily="65" charset="-120"/>
              </a:rPr>
              <a:t>雷晉豪曰</a:t>
            </a:r>
            <a:endParaRPr lang="en-US" altLang="zh-TW" sz="3200" b="1" spc="100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9770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482</TotalTime>
  <Words>375</Words>
  <Application>Microsoft Office PowerPoint</Application>
  <PresentationFormat>On-screen Show (4:3)</PresentationFormat>
  <Paragraphs>95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標楷體</vt:lpstr>
      <vt:lpstr>Arial</vt:lpstr>
      <vt:lpstr>Calibri</vt:lpstr>
      <vt:lpstr>Century Schoolbook</vt:lpstr>
      <vt:lpstr>Script MT Bold</vt:lpstr>
      <vt:lpstr>Times New Roman</vt:lpstr>
      <vt:lpstr>Office 佈景主題</vt:lpstr>
      <vt:lpstr>Historians Say 史家曰</vt:lpstr>
      <vt:lpstr>PowerPoint Presentation</vt:lpstr>
      <vt:lpstr>PowerPoint Presentation</vt:lpstr>
      <vt:lpstr>PowerPoint Presentation</vt:lpstr>
      <vt:lpstr>2010</vt:lpstr>
      <vt:lpstr>2012</vt:lpstr>
      <vt:lpstr>2013</vt:lpstr>
      <vt:lpstr>2015</vt:lpstr>
      <vt:lpstr>2015</vt:lpstr>
      <vt:lpstr>2017</vt:lpstr>
      <vt:lpstr>2017</vt:lpstr>
      <vt:lpstr>2018</vt:lpstr>
      <vt:lpstr>2019</vt:lpstr>
      <vt:lpstr>2020</vt:lpstr>
      <vt:lpstr>2021</vt:lpstr>
      <vt:lpstr>2023</vt:lpstr>
      <vt:lpstr>2024</vt:lpstr>
      <vt:lpstr>2026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Windows 使用者</dc:creator>
  <cp:lastModifiedBy>Ka Ying POON</cp:lastModifiedBy>
  <cp:revision>81</cp:revision>
  <cp:lastPrinted>2019-01-30T06:48:41Z</cp:lastPrinted>
  <dcterms:created xsi:type="dcterms:W3CDTF">2015-03-02T07:30:10Z</dcterms:created>
  <dcterms:modified xsi:type="dcterms:W3CDTF">2026-03-31T06:15:48Z</dcterms:modified>
</cp:coreProperties>
</file>